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_rels/notesSlide2.xml.rels" ContentType="application/vnd.openxmlformats-package.relationships+xml"/>
  <Override PartName="/ppt/notesSlides/notesSlide2.xml" ContentType="application/vnd.openxmlformats-officedocument.presentationml.notesSlid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presProps.xml" ContentType="application/vnd.openxmlformats-officedocument.presentationml.presPro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Cliquez pour déplacer la diapo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r>
              <a:rPr b="0" lang="fr-FR" sz="2000" spc="-1" strike="noStrike">
                <a:latin typeface="Arial"/>
              </a:rPr>
              <a:t>Cliquez pour modifier le format des notes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fr-FR" sz="1400" spc="-1" strike="noStrike">
                <a:latin typeface="Times New Roman"/>
              </a:rPr>
              <a:t>&lt;en-tête&gt;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fr-FR" sz="1400" spc="-1" strike="noStrike"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fr-FR" sz="1400" spc="-1" strike="noStrike">
                <a:latin typeface="Times New Roman"/>
              </a:rPr>
              <a:t>&lt;date/heure&gt;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fr-FR" sz="1400" spc="-1" strike="noStrike">
                <a:latin typeface="Times New Roman"/>
              </a:defRPr>
            </a:lvl1pPr>
          </a:lstStyle>
          <a:p>
            <a:pPr indent="0">
              <a:buNone/>
            </a:pPr>
            <a:r>
              <a:rPr b="0" lang="fr-FR" sz="1400" spc="-1" strike="noStrike">
                <a:latin typeface="Times New Roman"/>
              </a:rPr>
              <a:t>&lt;pied de page&gt;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fr-FR" sz="1400" spc="-1" strike="noStrike">
                <a:latin typeface="Times New Roman"/>
              </a:defRPr>
            </a:lvl1pPr>
          </a:lstStyle>
          <a:p>
            <a:pPr indent="0" algn="r">
              <a:buNone/>
            </a:pPr>
            <a:fld id="{3C5D7556-DAA1-4D6F-9F17-F78FA6603BB9}" type="slidenum">
              <a:rPr b="0" lang="fr-FR" sz="1400" spc="-1" strike="noStrike">
                <a:latin typeface="Times New Roman"/>
              </a:rPr>
              <a:t>&lt;numéro&gt;</a:t>
            </a:fld>
            <a:endParaRPr b="0" lang="fr-FR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sldImg"/>
          </p:nvPr>
        </p:nvSpPr>
        <p:spPr>
          <a:xfrm>
            <a:off x="1371600" y="1143000"/>
            <a:ext cx="4114440" cy="3085920"/>
          </a:xfrm>
          <a:prstGeom prst="rect">
            <a:avLst/>
          </a:prstGeom>
          <a:ln w="0">
            <a:noFill/>
          </a:ln>
        </p:spPr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16000" indent="0">
              <a:buNone/>
            </a:pPr>
            <a:endParaRPr b="0" lang="fr-FR" sz="2000" spc="-1" strike="noStrike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sldNum" idx="4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fr-FR" sz="1200" spc="-1" strike="noStrike"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4CDA81B-F34C-4D20-9F80-F5221740A6C6}" type="slidenum">
              <a:rPr b="0" lang="fr-FR" sz="1200" spc="-1" strike="noStrike">
                <a:latin typeface="Times New Roman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ffc00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112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1" name="Groupe 12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52" name="Rectangle 13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3" name="ZoneTexte 14"/>
            <p:cNvSpPr/>
            <p:nvPr/>
          </p:nvSpPr>
          <p:spPr>
            <a:xfrm>
              <a:off x="2063880" y="3009960"/>
              <a:ext cx="501624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endParaRPr b="0" lang="fr-FR" sz="2800" spc="-1" strike="noStrike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</a:rPr>
                <a:t>Je reconnais des figures et des solides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54" name="Image 15" descr=""/>
            <p:cNvPicPr/>
            <p:nvPr/>
          </p:nvPicPr>
          <p:blipFill>
            <a:blip r:embed="rId1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Note la lettre qui répond à la question.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Triangle isocèle 3"/>
          <p:cNvSpPr/>
          <p:nvPr/>
        </p:nvSpPr>
        <p:spPr>
          <a:xfrm>
            <a:off x="180000" y="2086200"/>
            <a:ext cx="1136880" cy="131904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7" name="Organigramme : Connecteur 4"/>
          <p:cNvSpPr/>
          <p:nvPr/>
        </p:nvSpPr>
        <p:spPr>
          <a:xfrm>
            <a:off x="6724080" y="2404080"/>
            <a:ext cx="1195920" cy="1195920"/>
          </a:xfrm>
          <a:prstGeom prst="flowChartConnector">
            <a:avLst/>
          </a:prstGeom>
          <a:gradFill rotWithShape="0">
            <a:gsLst>
              <a:gs pos="0">
                <a:srgbClr val="f08c56"/>
              </a:gs>
              <a:gs pos="100000">
                <a:srgbClr val="f57a27"/>
              </a:gs>
            </a:gsLst>
            <a:lin ang="5400000"/>
          </a:gradFill>
          <a:ln>
            <a:solidFill>
              <a:srgbClr val="ed7d3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</p:sp>
      <p:sp>
        <p:nvSpPr>
          <p:cNvPr id="58" name="Pentagone 14"/>
          <p:cNvSpPr/>
          <p:nvPr/>
        </p:nvSpPr>
        <p:spPr>
          <a:xfrm rot="19431600">
            <a:off x="1148400" y="949320"/>
            <a:ext cx="1179360" cy="1228320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bg1"/>
          </a:solidFill>
          <a:ln w="28575">
            <a:solidFill>
              <a:srgbClr val="ff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9" name="Triangle isocèle 16"/>
          <p:cNvSpPr/>
          <p:nvPr/>
        </p:nvSpPr>
        <p:spPr>
          <a:xfrm rot="1901400">
            <a:off x="5449680" y="913320"/>
            <a:ext cx="1656720" cy="826200"/>
          </a:xfrm>
          <a:prstGeom prst="triangle">
            <a:avLst>
              <a:gd name="adj" fmla="val 70037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0" name="Hexagone 17"/>
          <p:cNvSpPr/>
          <p:nvPr/>
        </p:nvSpPr>
        <p:spPr>
          <a:xfrm rot="2281200">
            <a:off x="4619160" y="2296440"/>
            <a:ext cx="1743840" cy="979920"/>
          </a:xfrm>
          <a:prstGeom prst="hexagon">
            <a:avLst>
              <a:gd name="adj" fmla="val 30190"/>
              <a:gd name="vf" fmla="val 115470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1" name="ZoneTexte 20"/>
          <p:cNvSpPr/>
          <p:nvPr/>
        </p:nvSpPr>
        <p:spPr>
          <a:xfrm>
            <a:off x="574200" y="2697480"/>
            <a:ext cx="4190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A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2" name="ZoneTexte 22"/>
          <p:cNvSpPr/>
          <p:nvPr/>
        </p:nvSpPr>
        <p:spPr>
          <a:xfrm>
            <a:off x="1597320" y="1354680"/>
            <a:ext cx="4190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B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3" name="ZoneTexte 23"/>
          <p:cNvSpPr/>
          <p:nvPr/>
        </p:nvSpPr>
        <p:spPr>
          <a:xfrm>
            <a:off x="5378760" y="2555640"/>
            <a:ext cx="4190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E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4" name="ZoneTexte 25"/>
          <p:cNvSpPr/>
          <p:nvPr/>
        </p:nvSpPr>
        <p:spPr>
          <a:xfrm>
            <a:off x="6237000" y="1240920"/>
            <a:ext cx="4190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F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5" name="ZoneTexte 27"/>
          <p:cNvSpPr/>
          <p:nvPr/>
        </p:nvSpPr>
        <p:spPr>
          <a:xfrm>
            <a:off x="7020000" y="2700000"/>
            <a:ext cx="4190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G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6" name="Cube 2"/>
          <p:cNvSpPr/>
          <p:nvPr/>
        </p:nvSpPr>
        <p:spPr>
          <a:xfrm>
            <a:off x="2864520" y="1100880"/>
            <a:ext cx="1995480" cy="653040"/>
          </a:xfrm>
          <a:prstGeom prst="cube">
            <a:avLst>
              <a:gd name="adj" fmla="val 31316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67" name="ZoneTexte 21"/>
          <p:cNvSpPr/>
          <p:nvPr/>
        </p:nvSpPr>
        <p:spPr>
          <a:xfrm>
            <a:off x="3581280" y="1100880"/>
            <a:ext cx="4190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C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8" name="Cylindre 5"/>
          <p:cNvSpPr/>
          <p:nvPr/>
        </p:nvSpPr>
        <p:spPr>
          <a:xfrm>
            <a:off x="8100000" y="971280"/>
            <a:ext cx="903960" cy="2523960"/>
          </a:xfrm>
          <a:prstGeom prst="can">
            <a:avLst>
              <a:gd name="adj" fmla="val 36783"/>
            </a:avLst>
          </a:prstGeom>
          <a:solidFill>
            <a:srgbClr val="7030a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9" name="ZoneTexte 26"/>
          <p:cNvSpPr/>
          <p:nvPr/>
        </p:nvSpPr>
        <p:spPr>
          <a:xfrm>
            <a:off x="8413200" y="1895400"/>
            <a:ext cx="4190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H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70" name="Cube 7"/>
          <p:cNvSpPr/>
          <p:nvPr/>
        </p:nvSpPr>
        <p:spPr>
          <a:xfrm>
            <a:off x="2554200" y="2192400"/>
            <a:ext cx="1225800" cy="1227600"/>
          </a:xfrm>
          <a:prstGeom prst="cube">
            <a:avLst>
              <a:gd name="adj" fmla="val 24590"/>
            </a:avLst>
          </a:prstGeom>
          <a:solidFill>
            <a:srgbClr val="ff0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71" name="ZoneTexte 24"/>
          <p:cNvSpPr/>
          <p:nvPr/>
        </p:nvSpPr>
        <p:spPr>
          <a:xfrm>
            <a:off x="2804040" y="2671200"/>
            <a:ext cx="4190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D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72" name="Triangle isocèle 6"/>
          <p:cNvSpPr/>
          <p:nvPr/>
        </p:nvSpPr>
        <p:spPr>
          <a:xfrm rot="19158600">
            <a:off x="793440" y="1906920"/>
            <a:ext cx="839880" cy="137916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3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4" name=""/>
          <p:cNvSpPr/>
          <p:nvPr/>
        </p:nvSpPr>
        <p:spPr>
          <a:xfrm>
            <a:off x="8069400" y="36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5" name=""/>
          <p:cNvSpPr/>
          <p:nvPr/>
        </p:nvSpPr>
        <p:spPr>
          <a:xfrm>
            <a:off x="7992000" y="360360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76" name="Image 11" descr="Une image contenant conception&#10;&#10;Le contenu généré par l’IA peut être incorrect."/>
          <p:cNvPicPr/>
          <p:nvPr/>
        </p:nvPicPr>
        <p:blipFill>
          <a:blip r:embed="rId1"/>
          <a:srcRect l="62142" t="0" r="-439" b="0"/>
          <a:stretch/>
        </p:blipFill>
        <p:spPr>
          <a:xfrm>
            <a:off x="774000" y="4500000"/>
            <a:ext cx="1305720" cy="2056680"/>
          </a:xfrm>
          <a:prstGeom prst="rect">
            <a:avLst/>
          </a:prstGeom>
          <a:ln w="0">
            <a:noFill/>
          </a:ln>
        </p:spPr>
      </p:pic>
      <p:pic>
        <p:nvPicPr>
          <p:cNvPr id="77" name="Image 9" descr="Une image contenant conception, cube&#10;&#10;Le contenu généré par l’IA peut être incorrect."/>
          <p:cNvPicPr/>
          <p:nvPr/>
        </p:nvPicPr>
        <p:blipFill>
          <a:blip r:embed="rId2"/>
          <a:stretch/>
        </p:blipFill>
        <p:spPr>
          <a:xfrm>
            <a:off x="3266640" y="4616640"/>
            <a:ext cx="3573360" cy="2382480"/>
          </a:xfrm>
          <a:prstGeom prst="rect">
            <a:avLst/>
          </a:prstGeom>
          <a:ln w="0">
            <a:noFill/>
          </a:ln>
        </p:spPr>
      </p:pic>
      <p:sp>
        <p:nvSpPr>
          <p:cNvPr id="78" name="Pentagone 1"/>
          <p:cNvSpPr/>
          <p:nvPr/>
        </p:nvSpPr>
        <p:spPr>
          <a:xfrm rot="19432200">
            <a:off x="2438280" y="3670200"/>
            <a:ext cx="1108080" cy="1153800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bg1"/>
          </a:solidFill>
          <a:ln w="28575">
            <a:solidFill>
              <a:srgbClr val="ff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9" name="Triangle isocèle 1"/>
          <p:cNvSpPr/>
          <p:nvPr/>
        </p:nvSpPr>
        <p:spPr>
          <a:xfrm rot="1901400">
            <a:off x="7175880" y="4130640"/>
            <a:ext cx="1556280" cy="776160"/>
          </a:xfrm>
          <a:prstGeom prst="triangle">
            <a:avLst>
              <a:gd name="adj" fmla="val 70037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0" name="Hexagone 1"/>
          <p:cNvSpPr/>
          <p:nvPr/>
        </p:nvSpPr>
        <p:spPr>
          <a:xfrm rot="2281800">
            <a:off x="485640" y="3767040"/>
            <a:ext cx="904680" cy="1057320"/>
          </a:xfrm>
          <a:prstGeom prst="hexagon">
            <a:avLst>
              <a:gd name="adj" fmla="val 30190"/>
              <a:gd name="vf" fmla="val 115470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1" name="ZoneTexte 1"/>
          <p:cNvSpPr/>
          <p:nvPr/>
        </p:nvSpPr>
        <p:spPr>
          <a:xfrm flipH="1">
            <a:off x="4860000" y="5420880"/>
            <a:ext cx="5068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A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2" name="ZoneTexte 2"/>
          <p:cNvSpPr/>
          <p:nvPr/>
        </p:nvSpPr>
        <p:spPr>
          <a:xfrm>
            <a:off x="2799720" y="3960000"/>
            <a:ext cx="3938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B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3" name="ZoneTexte 3"/>
          <p:cNvSpPr/>
          <p:nvPr/>
        </p:nvSpPr>
        <p:spPr>
          <a:xfrm>
            <a:off x="720000" y="3960000"/>
            <a:ext cx="3934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E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4" name="ZoneTexte 4"/>
          <p:cNvSpPr/>
          <p:nvPr/>
        </p:nvSpPr>
        <p:spPr>
          <a:xfrm>
            <a:off x="7915680" y="4438440"/>
            <a:ext cx="3934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F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5" name="ZoneTexte 5"/>
          <p:cNvSpPr/>
          <p:nvPr/>
        </p:nvSpPr>
        <p:spPr>
          <a:xfrm>
            <a:off x="1249200" y="5476680"/>
            <a:ext cx="3934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G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6" name="Cube 1"/>
          <p:cNvSpPr/>
          <p:nvPr/>
        </p:nvSpPr>
        <p:spPr>
          <a:xfrm>
            <a:off x="4680000" y="3980880"/>
            <a:ext cx="1874520" cy="613440"/>
          </a:xfrm>
          <a:prstGeom prst="cube">
            <a:avLst>
              <a:gd name="adj" fmla="val 31316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87" name="ZoneTexte 6"/>
          <p:cNvSpPr/>
          <p:nvPr/>
        </p:nvSpPr>
        <p:spPr>
          <a:xfrm>
            <a:off x="5366520" y="3980880"/>
            <a:ext cx="3934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C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8" name="Cylindre 1"/>
          <p:cNvSpPr/>
          <p:nvPr/>
        </p:nvSpPr>
        <p:spPr>
          <a:xfrm flipH="1">
            <a:off x="6479640" y="5580000"/>
            <a:ext cx="2349720" cy="807840"/>
          </a:xfrm>
          <a:prstGeom prst="can">
            <a:avLst>
              <a:gd name="adj" fmla="val 36783"/>
            </a:avLst>
          </a:prstGeom>
          <a:solidFill>
            <a:srgbClr val="7030a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7"/>
          <p:cNvSpPr/>
          <p:nvPr/>
        </p:nvSpPr>
        <p:spPr>
          <a:xfrm>
            <a:off x="7536240" y="5749920"/>
            <a:ext cx="3934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H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90" name="Cube 3"/>
          <p:cNvSpPr/>
          <p:nvPr/>
        </p:nvSpPr>
        <p:spPr>
          <a:xfrm>
            <a:off x="2628360" y="5400000"/>
            <a:ext cx="1151640" cy="1153080"/>
          </a:xfrm>
          <a:prstGeom prst="cube">
            <a:avLst>
              <a:gd name="adj" fmla="val 24590"/>
            </a:avLst>
          </a:prstGeom>
          <a:solidFill>
            <a:srgbClr val="ff0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91" name="ZoneTexte 8"/>
          <p:cNvSpPr/>
          <p:nvPr/>
        </p:nvSpPr>
        <p:spPr>
          <a:xfrm>
            <a:off x="2880000" y="5653080"/>
            <a:ext cx="3934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D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Application>LibreOffice/7.4.1.2$Windows_X86_64 LibreOffice_project/3c58a8f3a960df8bc8fd77b461821e42c061c5f0</Application>
  <AppVersion>15.0000</AppVersion>
  <Words>25</Words>
  <Paragraphs>12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2026-04-04T21:08:27Z</dcterms:modified>
  <cp:revision>70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Affichage à l'écran (4:3)</vt:lpwstr>
  </property>
  <property fmtid="{D5CDD505-2E9C-101B-9397-08002B2CF9AE}" pid="4" name="Slides">
    <vt:i4>2</vt:i4>
  </property>
</Properties>
</file>